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20"/>
  </p:notesMasterIdLst>
  <p:sldIdLst>
    <p:sldId id="275" r:id="rId2"/>
    <p:sldId id="258" r:id="rId3"/>
    <p:sldId id="259" r:id="rId4"/>
    <p:sldId id="279" r:id="rId5"/>
    <p:sldId id="280" r:id="rId6"/>
    <p:sldId id="272" r:id="rId7"/>
    <p:sldId id="274" r:id="rId8"/>
    <p:sldId id="261" r:id="rId9"/>
    <p:sldId id="262" r:id="rId10"/>
    <p:sldId id="263" r:id="rId11"/>
    <p:sldId id="266" r:id="rId12"/>
    <p:sldId id="265" r:id="rId13"/>
    <p:sldId id="264" r:id="rId14"/>
    <p:sldId id="277" r:id="rId15"/>
    <p:sldId id="278" r:id="rId16"/>
    <p:sldId id="267" r:id="rId17"/>
    <p:sldId id="276" r:id="rId18"/>
    <p:sldId id="268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4E3A8-936D-4B41-9AB1-88F2FFDD4BD4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06EE2-0E5F-4C3A-97E3-FB433D122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3757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6545AE7-62F1-4B09-8BE1-1CB6934B9F7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`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FEB69-7D02-4D9C-B823-88E7114F7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335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39769-46DD-4D72-AD7B-DA52E2C9C79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D21EA-1C57-4468-8DE7-66E365408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  <p:sldLayoutId id="214748403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10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12" Type="http://schemas.openxmlformats.org/officeDocument/2006/relationships/image" Target="../media/image9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duonghuong\Local%20Settings\Temporary%20Internet%20Files\Content.IE5\W5EJOTMF\MSj04379120000%5b1%5d.wav" TargetMode="External"/><Relationship Id="rId6" Type="http://schemas.openxmlformats.org/officeDocument/2006/relationships/image" Target="../media/image3.png"/><Relationship Id="rId11" Type="http://schemas.openxmlformats.org/officeDocument/2006/relationships/image" Target="../media/image8.gif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gif"/><Relationship Id="rId9" Type="http://schemas.openxmlformats.org/officeDocument/2006/relationships/image" Target="../media/image6.gif"/><Relationship Id="rId14" Type="http://schemas.openxmlformats.org/officeDocument/2006/relationships/image" Target="../media/image1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 cmpd="tri" algn="ctr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200400" y="1143000"/>
            <a:ext cx="2971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8900" dirty="0">
                <a:solidFill>
                  <a:srgbClr val="FF3300"/>
                </a:solidFill>
                <a:sym typeface="Wingdings" pitchFamily="2" charset="2"/>
              </a:rPr>
              <a:t>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743200" y="990600"/>
            <a:ext cx="4038600" cy="3429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9389404"/>
              </a:avLst>
            </a:prstTxWarp>
          </a:bodyPr>
          <a:lstStyle/>
          <a:p>
            <a:pPr algn="ctr"/>
            <a:r>
              <a:rPr lang="en-US" sz="40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68686"/>
                  </a:outerShdw>
                </a:effectLst>
                <a:latin typeface=".VnTime"/>
              </a:rPr>
              <a:t>Chµo mõng c¸c thÇy c« vÒ dù giê th¨m líp</a:t>
            </a:r>
          </a:p>
        </p:txBody>
      </p:sp>
      <p:pic>
        <p:nvPicPr>
          <p:cNvPr id="3077" name="Picture 7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8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9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1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2" descr="WhitecornerFl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25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3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247900" y="331470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4" descr="!PC8_C2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276600" y="5562600"/>
            <a:ext cx="3276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5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323850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MSj04379120000[1]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7"/>
          <p:cNvSpPr>
            <a:spLocks noChangeArrowheads="1"/>
          </p:cNvSpPr>
          <p:nvPr/>
        </p:nvSpPr>
        <p:spPr bwMode="auto">
          <a:xfrm>
            <a:off x="1752600" y="3886200"/>
            <a:ext cx="6248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sz="5400">
              <a:solidFill>
                <a:srgbClr val="FF0066"/>
              </a:solidFill>
              <a:latin typeface="VNI-Souvir" pitchFamily="2" charset="0"/>
            </a:endParaRPr>
          </a:p>
        </p:txBody>
      </p:sp>
      <p:pic>
        <p:nvPicPr>
          <p:cNvPr id="3087" name="Picture 18" descr="465af30fc0274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3657600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9" descr="Dove-02-june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2362200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20" descr="SONNE00003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04800"/>
            <a:ext cx="16002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0" name="Rectangle 22"/>
          <p:cNvSpPr>
            <a:spLocks noChangeArrowheads="1"/>
          </p:cNvSpPr>
          <p:nvPr/>
        </p:nvSpPr>
        <p:spPr bwMode="auto">
          <a:xfrm>
            <a:off x="2971800" y="495300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091" name="TextBox 20"/>
          <p:cNvSpPr txBox="1">
            <a:spLocks noChangeArrowheads="1"/>
          </p:cNvSpPr>
          <p:nvPr/>
        </p:nvSpPr>
        <p:spPr bwMode="auto">
          <a:xfrm>
            <a:off x="2057400" y="4038600"/>
            <a:ext cx="6477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Sylfaen" pitchFamily="18" charset="0"/>
              </a:rPr>
              <a:t>            MÔN TẬP ĐỌC </a:t>
            </a:r>
          </a:p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Sylfaen" pitchFamily="18" charset="0"/>
              </a:rPr>
              <a:t>                   LỚP </a:t>
            </a:r>
            <a:r>
              <a:rPr lang="en-US" sz="3200" dirty="0" smtClean="0">
                <a:solidFill>
                  <a:srgbClr val="FF0000"/>
                </a:solidFill>
                <a:latin typeface="Sylfaen" pitchFamily="18" charset="0"/>
              </a:rPr>
              <a:t>4</a:t>
            </a:r>
            <a:r>
              <a:rPr lang="vi-VN" sz="3200" dirty="0" smtClean="0">
                <a:solidFill>
                  <a:srgbClr val="FF0000"/>
                </a:solidFill>
                <a:latin typeface="Sylfaen" pitchFamily="18" charset="0"/>
              </a:rPr>
              <a:t>A5</a:t>
            </a:r>
            <a:endParaRPr lang="en-US" sz="3200" dirty="0">
              <a:solidFill>
                <a:srgbClr val="FF0000"/>
              </a:solidFill>
              <a:latin typeface="Sylfaen" pitchFamily="18" charset="0"/>
            </a:endParaRPr>
          </a:p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Sylfaen" pitchFamily="18" charset="0"/>
              </a:rPr>
              <a:t>GIÁO </a:t>
            </a:r>
            <a:r>
              <a:rPr lang="en-US" sz="3200" dirty="0" smtClean="0">
                <a:solidFill>
                  <a:srgbClr val="FF0000"/>
                </a:solidFill>
                <a:latin typeface="Sylfaen" pitchFamily="18" charset="0"/>
              </a:rPr>
              <a:t>VIÊN: </a:t>
            </a:r>
            <a:r>
              <a:rPr lang="vi-VN" sz="3200" dirty="0" smtClean="0">
                <a:solidFill>
                  <a:srgbClr val="FF0000"/>
                </a:solidFill>
                <a:latin typeface="Sylfaen" pitchFamily="18" charset="0"/>
              </a:rPr>
              <a:t>ĐẶNG THỊ LAN</a:t>
            </a:r>
            <a:endParaRPr lang="en-US" sz="3200" dirty="0">
              <a:solidFill>
                <a:srgbClr val="FF0000"/>
              </a:solidFill>
              <a:latin typeface="Sylfaen" pitchFamily="18" charset="0"/>
            </a:endParaRPr>
          </a:p>
        </p:txBody>
      </p:sp>
      <p:pic>
        <p:nvPicPr>
          <p:cNvPr id="21" name="Picture 15" descr="p3012_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4669" y="4252938"/>
            <a:ext cx="1524000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432679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 bwMode="auto">
          <a:xfrm>
            <a:off x="1066800" y="1562100"/>
            <a:ext cx="7239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48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800" kern="0" dirty="0">
                <a:latin typeface="Times New Roman" pitchFamily="18" charset="0"/>
                <a:cs typeface="Times New Roman" pitchFamily="18" charset="0"/>
              </a:rPr>
              <a:t> Nam ta?</a:t>
            </a:r>
          </a:p>
        </p:txBody>
      </p:sp>
      <p:pic>
        <p:nvPicPr>
          <p:cNvPr id="3" name="Picture 17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91" y="1752600"/>
            <a:ext cx="146655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268437" y="1797148"/>
            <a:ext cx="7467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5" name="Picture 17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91" y="1600200"/>
            <a:ext cx="146655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228600" y="1524000"/>
            <a:ext cx="8763000" cy="3810000"/>
          </a:xfrm>
          <a:prstGeom prst="horizontalScroll">
            <a:avLst/>
          </a:prstGeom>
          <a:solidFill>
            <a:srgbClr val="FFFF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tàng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ta,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ta.</a:t>
            </a:r>
            <a:endParaRPr lang="en-US" sz="4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9400" y="6096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904435" y="457200"/>
            <a:ext cx="6934200" cy="85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xưa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mưa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ine 39"/>
          <p:cNvSpPr>
            <a:spLocks noChangeShapeType="1"/>
          </p:cNvSpPr>
          <p:nvPr/>
        </p:nvSpPr>
        <p:spPr bwMode="auto">
          <a:xfrm>
            <a:off x="3372728" y="928468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39"/>
          <p:cNvSpPr>
            <a:spLocks noChangeShapeType="1"/>
          </p:cNvSpPr>
          <p:nvPr/>
        </p:nvSpPr>
        <p:spPr bwMode="auto">
          <a:xfrm>
            <a:off x="2859256" y="1524000"/>
            <a:ext cx="112307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39"/>
          <p:cNvSpPr>
            <a:spLocks noChangeShapeType="1"/>
          </p:cNvSpPr>
          <p:nvPr/>
        </p:nvSpPr>
        <p:spPr bwMode="auto">
          <a:xfrm>
            <a:off x="2859256" y="2077328"/>
            <a:ext cx="1788944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39"/>
          <p:cNvSpPr>
            <a:spLocks noChangeShapeType="1"/>
          </p:cNvSpPr>
          <p:nvPr/>
        </p:nvSpPr>
        <p:spPr bwMode="auto">
          <a:xfrm>
            <a:off x="3545056" y="2630657"/>
            <a:ext cx="188507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39"/>
          <p:cNvSpPr>
            <a:spLocks noChangeShapeType="1"/>
          </p:cNvSpPr>
          <p:nvPr/>
        </p:nvSpPr>
        <p:spPr bwMode="auto">
          <a:xfrm>
            <a:off x="3234394" y="3172264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39"/>
          <p:cNvSpPr>
            <a:spLocks noChangeShapeType="1"/>
          </p:cNvSpPr>
          <p:nvPr/>
        </p:nvSpPr>
        <p:spPr bwMode="auto">
          <a:xfrm>
            <a:off x="2009336" y="3733800"/>
            <a:ext cx="143959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39"/>
          <p:cNvSpPr>
            <a:spLocks noChangeShapeType="1"/>
          </p:cNvSpPr>
          <p:nvPr/>
        </p:nvSpPr>
        <p:spPr bwMode="auto">
          <a:xfrm>
            <a:off x="2909668" y="5334000"/>
            <a:ext cx="649456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39"/>
          <p:cNvSpPr>
            <a:spLocks noChangeShapeType="1"/>
          </p:cNvSpPr>
          <p:nvPr/>
        </p:nvSpPr>
        <p:spPr bwMode="auto">
          <a:xfrm>
            <a:off x="4919004" y="5334000"/>
            <a:ext cx="649456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2128" y="533400"/>
            <a:ext cx="4349872" cy="686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……..ta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endParaRPr lang="en-US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Ở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…………….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………..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……………..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endParaRPr lang="en-US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,…….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soi</a:t>
            </a:r>
            <a:endParaRPr lang="en-US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………..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…………..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……………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295400" y="0"/>
            <a:ext cx="579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36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616258" y="4648200"/>
            <a:ext cx="21467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Lâm</a:t>
            </a:r>
            <a:r>
              <a:rPr lang="en-US" sz="2400" b="1" dirty="0" smtClean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Thị</a:t>
            </a:r>
            <a:r>
              <a:rPr lang="en-US" sz="2400" b="1" dirty="0" smtClean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Mỹ</a:t>
            </a:r>
            <a:r>
              <a:rPr lang="en-US" sz="2400" b="1" dirty="0" smtClean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Dạ</a:t>
            </a:r>
            <a:endParaRPr lang="en-US" sz="2400" b="1" dirty="0">
              <a:solidFill>
                <a:srgbClr val="800080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572000" y="152400"/>
            <a:ext cx="4024755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,………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……………,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…………..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Đẽo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……..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………….,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endParaRPr lang="en-US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   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cha …………….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813771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2128" y="533400"/>
            <a:ext cx="4349872" cy="6401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…………..………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………………..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……………..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……………………..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Ở ……….……………   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…………………...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………………..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…………………….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,………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………………..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…………………..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…………………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………………….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…………………………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295400" y="0"/>
            <a:ext cx="579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36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324600" y="4648200"/>
            <a:ext cx="21467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Lâm</a:t>
            </a:r>
            <a:r>
              <a:rPr lang="en-US" sz="2400" b="1" dirty="0" smtClean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Thị</a:t>
            </a:r>
            <a:r>
              <a:rPr lang="en-US" sz="2400" b="1" dirty="0" smtClean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Mỹ</a:t>
            </a:r>
            <a:r>
              <a:rPr lang="en-US" sz="2400" b="1" dirty="0" smtClean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Dạ</a:t>
            </a:r>
            <a:endParaRPr lang="en-US" sz="2400" b="1" dirty="0">
              <a:solidFill>
                <a:srgbClr val="800080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572000" y="152400"/>
            <a:ext cx="4024755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………………….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…………………..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……….………….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………………………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Đẽo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……………..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………………………..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……..……………   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cha …………………….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125854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283677" y="323165"/>
            <a:ext cx="579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36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486400" y="5486400"/>
            <a:ext cx="21467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Lâm</a:t>
            </a:r>
            <a:r>
              <a:rPr lang="en-US" sz="2400" b="1" dirty="0" smtClean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Thị</a:t>
            </a:r>
            <a:r>
              <a:rPr lang="en-US" sz="2400" b="1" dirty="0" smtClean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Mỹ</a:t>
            </a:r>
            <a:r>
              <a:rPr lang="en-US" sz="2400" b="1" dirty="0" smtClean="0">
                <a:solidFill>
                  <a:srgbClr val="800080"/>
                </a:solidFill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</a:rPr>
              <a:t>Dạ</a:t>
            </a:r>
            <a:endParaRPr lang="en-US" sz="2400" b="1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6"/>
          <p:cNvSpPr txBox="1">
            <a:spLocks noChangeArrowheads="1"/>
          </p:cNvSpPr>
          <p:nvPr/>
        </p:nvSpPr>
        <p:spPr bwMode="auto">
          <a:xfrm>
            <a:off x="457200" y="1295400"/>
            <a:ext cx="4648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sz="4800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57200" y="304800"/>
            <a:ext cx="2895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800" dirty="0" err="1" smtClean="0">
                <a:solidFill>
                  <a:srgbClr val="FF0000"/>
                </a:solidFill>
              </a:rPr>
              <a:t>Soạn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bài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6632" name="WordArt 8"/>
          <p:cNvSpPr>
            <a:spLocks noChangeArrowheads="1" noChangeShapeType="1" noTextEdit="1"/>
          </p:cNvSpPr>
          <p:nvPr/>
        </p:nvSpPr>
        <p:spPr bwMode="auto">
          <a:xfrm>
            <a:off x="2438400" y="1409700"/>
            <a:ext cx="5029200" cy="1295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PerspectiveBottomLeft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r>
              <a:rPr lang="vi-VN" sz="3600" kern="10" dirty="0">
                <a:ln w="9525">
                  <a:round/>
                  <a:headEnd/>
                  <a:tailEnd/>
                </a:ln>
                <a:solidFill>
                  <a:srgbClr val="000099"/>
                </a:solidFill>
                <a:latin typeface="Arial"/>
                <a:cs typeface="Arial"/>
              </a:rPr>
              <a:t>Thư thăm </a:t>
            </a:r>
            <a:r>
              <a:rPr lang="vi-VN" sz="3600" kern="10" dirty="0" smtClean="0">
                <a:ln w="9525">
                  <a:round/>
                  <a:headEnd/>
                  <a:tailEnd/>
                </a:ln>
                <a:solidFill>
                  <a:srgbClr val="000099"/>
                </a:solidFill>
                <a:latin typeface="Arial"/>
                <a:cs typeface="Arial"/>
              </a:rPr>
              <a:t>bạn</a:t>
            </a:r>
            <a:endParaRPr lang="en-US" sz="3600" kern="10" dirty="0" smtClean="0">
              <a:ln w="9525">
                <a:round/>
                <a:headEnd/>
                <a:tailEnd/>
              </a:ln>
              <a:solidFill>
                <a:srgbClr val="000099"/>
              </a:solidFill>
              <a:latin typeface="Arial"/>
              <a:cs typeface="Arial"/>
            </a:endParaRPr>
          </a:p>
        </p:txBody>
      </p:sp>
      <p:pic>
        <p:nvPicPr>
          <p:cNvPr id="24582" name="Picture 13" descr="p3012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699734"/>
            <a:ext cx="3124200" cy="415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15" descr="p3012_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705100"/>
            <a:ext cx="18288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16" descr="p3012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810000"/>
            <a:ext cx="2290763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4020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/>
      <p:bldP spid="266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6" descr="Truyen co nuoc mi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 idx="4294967295"/>
          </p:nvPr>
        </p:nvSpPr>
        <p:spPr>
          <a:xfrm>
            <a:off x="533400" y="990600"/>
            <a:ext cx="8229600" cy="4800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b="1" dirty="0" err="1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phật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3000" y="410307"/>
            <a:ext cx="701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ta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Ở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phật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H="1">
            <a:off x="3670493" y="533400"/>
            <a:ext cx="228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 flipH="1">
            <a:off x="4439528" y="1019908"/>
            <a:ext cx="228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 flipH="1">
            <a:off x="3200400" y="1491176"/>
            <a:ext cx="228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483848" y="4635643"/>
            <a:ext cx="68480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295400" y="3419102"/>
            <a:ext cx="762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Con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H="1">
            <a:off x="3973374" y="5765210"/>
            <a:ext cx="228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4124017" y="4039120"/>
            <a:ext cx="207818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H="1">
            <a:off x="3523953" y="2493816"/>
            <a:ext cx="228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auto">
          <a:xfrm flipH="1">
            <a:off x="3324664" y="1966280"/>
            <a:ext cx="228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310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685" y="2840891"/>
            <a:ext cx="2379715" cy="70788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37217" y="981981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7697" y="2286000"/>
            <a:ext cx="61763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cha: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,..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71800" y="4495800"/>
            <a:ext cx="571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tin,..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 rot="18301409">
            <a:off x="1764345" y="1856951"/>
            <a:ext cx="1502377" cy="314317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480781" y="3105630"/>
            <a:ext cx="456435" cy="323369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3145266">
            <a:off x="1811072" y="4118718"/>
            <a:ext cx="1488766" cy="303565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870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58263" y="228600"/>
            <a:ext cx="3299313" cy="617219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547404" y="2574978"/>
            <a:ext cx="1219200" cy="958358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509954"/>
            <a:ext cx="4274529" cy="589084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ta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đúc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3600" dirty="0">
              <a:solidFill>
                <a:srgbClr val="0000FF"/>
              </a:solidFill>
            </a:endParaRPr>
          </a:p>
        </p:txBody>
      </p:sp>
      <p:pic>
        <p:nvPicPr>
          <p:cNvPr id="7" name="Picture 17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3212" y="1676400"/>
            <a:ext cx="1828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1255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5942" y="310662"/>
            <a:ext cx="3508132" cy="62425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“Cho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en-US" sz="4800" b="1" dirty="0"/>
          </a:p>
        </p:txBody>
      </p:sp>
      <p:sp>
        <p:nvSpPr>
          <p:cNvPr id="3" name="Right Arrow 2"/>
          <p:cNvSpPr/>
          <p:nvPr/>
        </p:nvSpPr>
        <p:spPr>
          <a:xfrm>
            <a:off x="3704931" y="2681653"/>
            <a:ext cx="1219933" cy="1758462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932486" y="310662"/>
            <a:ext cx="4080887" cy="62425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nay.</a:t>
            </a:r>
          </a:p>
          <a:p>
            <a:pPr algn="ctr"/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xmlns="" val="369287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442" y="990600"/>
            <a:ext cx="146655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1295400" y="1143000"/>
            <a:ext cx="7239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 descr="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6359525"/>
            <a:ext cx="6858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371600" y="1582615"/>
            <a:ext cx="7239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hững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17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442" y="1371600"/>
            <a:ext cx="146655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6&quot;&gt;&lt;property id=&quot;20148&quot; value=&quot;5&quot;/&gt;&lt;property id=&quot;20300&quot; value=&quot;Slide 2&quot;/&gt;&lt;property id=&quot;20307&quot; value=&quot;258&quot;/&gt;&lt;/object&gt;&lt;object type=&quot;3&quot; unique_id=&quot;10007&quot;&gt;&lt;property id=&quot;20148&quot; value=&quot;5&quot;/&gt;&lt;property id=&quot;20300&quot; value=&quot;Slide 3 - &amp;quot;&amp;#x0D;&amp;#x0A;              Truyện cổ nước mình&amp;#x0D;&amp;#x0A;&amp;#x0D;&amp;#x0A;Chia bài thơ làm 5 đoạn:&amp;#x0D;&amp;#x0A;Đoạn 1: Từ đầu đến phật, tiên độ trì.&amp;#x0D;&amp;#x0A;Đoạn 2: Tiếp the&quot;/&gt;&lt;property id=&quot;20307&quot; value=&quot;259&quot;/&gt;&lt;/object&gt;&lt;object type=&quot;3&quot; unique_id=&quot;10009&quot;&gt;&lt;property id=&quot;20148&quot; value=&quot;5&quot;/&gt;&lt;property id=&quot;20300&quot; value=&quot;Slide 8&quot;/&gt;&lt;property id=&quot;20307&quot; value=&quot;261&quot;/&gt;&lt;/object&gt;&lt;object type=&quot;3&quot; unique_id=&quot;10010&quot;&gt;&lt;property id=&quot;20148&quot; value=&quot;5&quot;/&gt;&lt;property id=&quot;20300&quot; value=&quot;Slide 9&quot;/&gt;&lt;property id=&quot;20307&quot; value=&quot;262&quot;/&gt;&lt;/object&gt;&lt;object type=&quot;3&quot; unique_id=&quot;10011&quot;&gt;&lt;property id=&quot;20148&quot; value=&quot;5&quot;/&gt;&lt;property id=&quot;20300&quot; value=&quot;Slide 10&quot;/&gt;&lt;property id=&quot;20307&quot; value=&quot;263&quot;/&gt;&lt;/object&gt;&lt;object type=&quot;3&quot; unique_id=&quot;10012&quot;&gt;&lt;property id=&quot;20148&quot; value=&quot;5&quot;/&gt;&lt;property id=&quot;20300&quot; value=&quot;Slide 12&quot;/&gt;&lt;property id=&quot;20307&quot; value=&quot;265&quot;/&gt;&lt;/object&gt;&lt;object type=&quot;3&quot; unique_id=&quot;10013&quot;&gt;&lt;property id=&quot;20148&quot; value=&quot;5&quot;/&gt;&lt;property id=&quot;20300&quot; value=&quot;Slide 13&quot;/&gt;&lt;property id=&quot;20307&quot; value=&quot;264&quot;/&gt;&lt;/object&gt;&lt;object type=&quot;3&quot; unique_id=&quot;10014&quot;&gt;&lt;property id=&quot;20148&quot; value=&quot;5&quot;/&gt;&lt;property id=&quot;20300&quot; value=&quot;Slide 11&quot;/&gt;&lt;property id=&quot;20307&quot; value=&quot;266&quot;/&gt;&lt;/object&gt;&lt;object type=&quot;3&quot; unique_id=&quot;10015&quot;&gt;&lt;property id=&quot;20148&quot; value=&quot;5&quot;/&gt;&lt;property id=&quot;20300&quot; value=&quot;Slide 16&quot;/&gt;&lt;property id=&quot;20307&quot; value=&quot;267&quot;/&gt;&lt;/object&gt;&lt;object type=&quot;3&quot; unique_id=&quot;10016&quot;&gt;&lt;property id=&quot;20148&quot; value=&quot;5&quot;/&gt;&lt;property id=&quot;20300&quot; value=&quot;Slide 18&quot;/&gt;&lt;property id=&quot;20307&quot; value=&quot;268&quot;/&gt;&lt;/object&gt;&lt;object type=&quot;3&quot; unique_id=&quot;10017&quot;&gt;&lt;property id=&quot;20148&quot; value=&quot;5&quot;/&gt;&lt;property id=&quot;20300&quot; value=&quot;Slide 19&quot;/&gt;&lt;property id=&quot;20307&quot; value=&quot;269&quot;/&gt;&lt;/object&gt;&lt;object type=&quot;3&quot; unique_id=&quot;10018&quot;&gt;&lt;property id=&quot;20148&quot; value=&quot;5&quot;/&gt;&lt;property id=&quot;20300&quot; value=&quot;Slide 20&quot;/&gt;&lt;property id=&quot;20307&quot; value=&quot;270&quot;/&gt;&lt;/object&gt;&lt;object type=&quot;3&quot; unique_id=&quot;10153&quot;&gt;&lt;property id=&quot;20148&quot; value=&quot;5&quot;/&gt;&lt;property id=&quot;20300&quot; value=&quot;Slide 6&quot;/&gt;&lt;property id=&quot;20307&quot; value=&quot;272&quot;/&gt;&lt;/object&gt;&lt;object type=&quot;3&quot; unique_id=&quot;10321&quot;&gt;&lt;property id=&quot;20148&quot; value=&quot;5&quot;/&gt;&lt;property id=&quot;20300&quot; value=&quot;Slide 7&quot;/&gt;&lt;property id=&quot;20307&quot; value=&quot;274&quot;/&gt;&lt;/object&gt;&lt;object type=&quot;3&quot; unique_id=&quot;10342&quot;&gt;&lt;property id=&quot;20148&quot; value=&quot;5&quot;/&gt;&lt;property id=&quot;20300&quot; value=&quot;Slide 1&quot;/&gt;&lt;property id=&quot;20307&quot; value=&quot;275&quot;/&gt;&lt;/object&gt;&lt;object type=&quot;3&quot; unique_id=&quot;10427&quot;&gt;&lt;property id=&quot;20148&quot; value=&quot;5&quot;/&gt;&lt;property id=&quot;20300&quot; value=&quot;Slide 17&quot;/&gt;&lt;property id=&quot;20307&quot; value=&quot;276&quot;/&gt;&lt;/object&gt;&lt;object type=&quot;3&quot; unique_id=&quot;10582&quot;&gt;&lt;property id=&quot;20148&quot; value=&quot;5&quot;/&gt;&lt;property id=&quot;20300&quot; value=&quot;Slide 14&quot;/&gt;&lt;property id=&quot;20307&quot; value=&quot;277&quot;/&gt;&lt;/object&gt;&lt;object type=&quot;3&quot; unique_id=&quot;10675&quot;&gt;&lt;property id=&quot;20148&quot; value=&quot;5&quot;/&gt;&lt;property id=&quot;20300&quot; value=&quot;Slide 15&quot;/&gt;&lt;property id=&quot;20307&quot; value=&quot;278&quot;/&gt;&lt;/object&gt;&lt;object type=&quot;3&quot; unique_id=&quot;10812&quot;&gt;&lt;property id=&quot;20148&quot; value=&quot;5&quot;/&gt;&lt;property id=&quot;20300&quot; value=&quot;Slide 4&quot;/&gt;&lt;property id=&quot;20307&quot; value=&quot;279&quot;/&gt;&lt;/object&gt;&lt;object type=&quot;3&quot; unique_id=&quot;10835&quot;&gt;&lt;property id=&quot;20148&quot; value=&quot;5&quot;/&gt;&lt;property id=&quot;20300&quot; value=&quot;Slide 5&quot;/&gt;&lt;property id=&quot;20307&quot; value=&quot;28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621</Words>
  <Application>Microsoft Office PowerPoint</Application>
  <PresentationFormat>On-screen Show (4:3)</PresentationFormat>
  <Paragraphs>104</Paragraphs>
  <Slides>18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               Truyện cổ nước mình  Chia bài thơ làm 5 đoạn: Đoạn 1: Từ đầu đến phật, tiên độ trì. Đoạn 2: Tiếp theo đến rặng dừa nghiêng soi. Đoạn 3: Tiếp theo đến ông cha của mình. Đoạn 4: Tiếp theo đến chẳng ra việc gì Đoạn 5: Phần còn lại 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admin</cp:lastModifiedBy>
  <cp:revision>67</cp:revision>
  <dcterms:created xsi:type="dcterms:W3CDTF">2017-08-05T13:56:03Z</dcterms:created>
  <dcterms:modified xsi:type="dcterms:W3CDTF">2017-09-19T15:57:58Z</dcterms:modified>
</cp:coreProperties>
</file>